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37EA1C-4713-4671-8DCC-39C564CCC3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A424E72-0502-407D-8B65-9B9890084E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B73F01-56CE-4CB9-92AA-919AF7FE7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BBC2-B08E-4172-8708-FA59EECA5C3F}" type="datetimeFigureOut">
              <a:rPr lang="es-PE" smtClean="0"/>
              <a:t>27/10/2026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AAECC7-9E57-4003-A3E5-0786611D5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AC76C0-636C-4A5A-A90A-2D9A2AE63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B46D-683A-45EE-AE6B-2960AB3E8BD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37638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E09D3D-3561-4925-BE69-64F75F610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C6BA8B-19CF-4BEF-B55E-B1D381C1E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761B29-BE10-4111-87A6-09FCC59F8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BBC2-B08E-4172-8708-FA59EECA5C3F}" type="datetimeFigureOut">
              <a:rPr lang="es-PE" smtClean="0"/>
              <a:t>27/10/2026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221039-ACD7-46DE-89F3-249B8E888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12C3B-EA21-4A9C-B508-1A2B8B954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B46D-683A-45EE-AE6B-2960AB3E8BD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57879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3D2C72-F18A-48AB-8977-ED70C4BA4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330BBC-7187-4367-8181-40D320229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F9ECD-3F20-4133-A882-0C52A842F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BBC2-B08E-4172-8708-FA59EECA5C3F}" type="datetimeFigureOut">
              <a:rPr lang="es-PE" smtClean="0"/>
              <a:t>27/10/2026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CF9386-0D35-4AFE-88EC-D69E927B9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305A8B-4FA9-4E8C-91CA-5C0B4A844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B46D-683A-45EE-AE6B-2960AB3E8BD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21200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3FD8B9-ACAC-442F-86F9-00CCDE3D1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080F7D-690B-423B-9BE9-820EB7D23C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F7B52E4-D1D4-4ABD-A502-65F77DB7D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F7029C-AA07-429A-9E3C-1316AB4D0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BBC2-B08E-4172-8708-FA59EECA5C3F}" type="datetimeFigureOut">
              <a:rPr lang="es-PE" smtClean="0"/>
              <a:t>27/10/2026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C573C6-0EE1-43E8-B59B-58BFE902E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E4CCED9-C9A0-4340-AA98-A8FAD91B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B46D-683A-45EE-AE6B-2960AB3E8BD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76950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4E98ED-EE29-4CCD-AA70-5F463C5A5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71577D-D681-4455-A150-84670878C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EE648B-A01D-400D-849F-D1E5BF888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F6BFB8B-6E5D-4B31-AD13-03643FFFE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C0628CA-9626-49F0-8B32-87877486BE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F9C9D86-C6B6-4779-B02E-C9BC7A020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BBC2-B08E-4172-8708-FA59EECA5C3F}" type="datetimeFigureOut">
              <a:rPr lang="es-PE" smtClean="0"/>
              <a:t>27/10/2026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30ECD85-B9FF-41F4-9F7A-9C0F48F8E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91A0004-F924-46EB-9964-899D09D78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B46D-683A-45EE-AE6B-2960AB3E8BD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63788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08CF23-BED1-4180-A072-49B144EA8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D0046D3-87CF-4666-AA92-141A6E8C9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BBC2-B08E-4172-8708-FA59EECA5C3F}" type="datetimeFigureOut">
              <a:rPr lang="es-PE" smtClean="0"/>
              <a:t>27/10/2026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BFFEF8D-710B-4647-B2CD-C67E17992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1973CA4-46C7-4FF2-8F21-521191C8E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B46D-683A-45EE-AE6B-2960AB3E8BD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83632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53F34C1-035A-4A85-BD99-37FCADA6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BBC2-B08E-4172-8708-FA59EECA5C3F}" type="datetimeFigureOut">
              <a:rPr lang="es-PE" smtClean="0"/>
              <a:t>27/10/2026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7DC061E-73B1-410A-A171-DD0226946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7A56240-6AA8-44AB-B9F7-71207F8E6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B46D-683A-45EE-AE6B-2960AB3E8BD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060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FF311F-001B-4A1D-973E-C5488EB4E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B69B31-0134-4645-A9F2-DB3C9337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3EDC04-67F1-4081-B16A-4AE8E2AAB0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1EA7F6-EF5E-4ABE-B36A-6C0E75CC1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BBC2-B08E-4172-8708-FA59EECA5C3F}" type="datetimeFigureOut">
              <a:rPr lang="es-PE" smtClean="0"/>
              <a:t>27/10/2026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08A190-F271-433C-845C-CE3420566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D1A97D-5D20-4DA7-932A-D06C32DE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B46D-683A-45EE-AE6B-2960AB3E8BD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45695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D69794-8890-452A-9727-B25396C87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BEFE790-96DE-4483-9622-B44F548D10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4046C1-64F8-4FC0-AEF1-CC80AD1C42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051ED53-F652-4FB2-97AA-67F1094F4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BBC2-B08E-4172-8708-FA59EECA5C3F}" type="datetimeFigureOut">
              <a:rPr lang="es-PE" smtClean="0"/>
              <a:t>27/10/2026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32874B-9B40-4652-90A9-02646082C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8BF3C54-43EA-4E96-9265-B494FEFA3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B46D-683A-45EE-AE6B-2960AB3E8BD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76276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666DA1-3DA4-4BA6-865B-8AE8C202E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D1A695D-4C8B-4194-97A7-EF0C5F50B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A39184-6B4D-42AC-9A13-A772217F0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BBC2-B08E-4172-8708-FA59EECA5C3F}" type="datetimeFigureOut">
              <a:rPr lang="es-PE" smtClean="0"/>
              <a:t>27/10/2026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28455C-F152-4463-8475-53A663931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069106-BF05-41C2-BE19-9E3FB1146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B46D-683A-45EE-AE6B-2960AB3E8BD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207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64B8E6B-CCC0-40D2-9A8D-6AC10D7506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A7F442E-ECD7-4678-A610-1F8A4906A6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5B0F27-D709-4A88-80AD-6AAF8C98B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BBC2-B08E-4172-8708-FA59EECA5C3F}" type="datetimeFigureOut">
              <a:rPr lang="es-PE" smtClean="0"/>
              <a:t>27/10/2026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0680E8-3D8E-4BAC-B39B-FB00D65A3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860101-7C33-4C66-9EA9-ADFA0B7E6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B46D-683A-45EE-AE6B-2960AB3E8BD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56406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B095B31-E0BE-406C-B660-64B9E3894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0703D7-413D-4F17-9D24-DC145F6C7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E1ED0D-5CE6-49CA-A611-38C81D541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7BBC2-B08E-4172-8708-FA59EECA5C3F}" type="datetimeFigureOut">
              <a:rPr lang="es-PE" smtClean="0"/>
              <a:t>27/10/2026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15A4C3-6B59-4E76-A102-ECD65C95D7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8D20A6-6A95-407C-ABBA-D564CCB41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1B46D-683A-45EE-AE6B-2960AB3E8BD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5786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BF44F-79CE-48FE-A5A6-58100FB3D3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13629CC-1109-4320-8F24-FDFE94787D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353718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Jerson Romario Gomez Cahuana</dc:creator>
  <cp:lastModifiedBy>Jerson Romario Gomez Cahuana</cp:lastModifiedBy>
  <cp:revision>2</cp:revision>
  <dcterms:created xsi:type="dcterms:W3CDTF">2026-10-27T03:02:04Z</dcterms:created>
  <dcterms:modified xsi:type="dcterms:W3CDTF">2026-10-27T14:01:42Z</dcterms:modified>
</cp:coreProperties>
</file>